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ghe/vWEcI9+1iPmGK5CzaSdFmyG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0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4" name="Google Shape;84;p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p2: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 name="Google Shape;96;p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4: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5" name="Google Shape;105;p4: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5" name="Google Shape;115;p5: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3"/>
        <p:cNvGrpSpPr/>
        <p:nvPr/>
      </p:nvGrpSpPr>
      <p:grpSpPr>
        <a:xfrm>
          <a:off x="0" y="0"/>
          <a:ext cx="0" cy="0"/>
          <a:chOff x="0" y="0"/>
          <a:chExt cx="0" cy="0"/>
        </a:xfrm>
      </p:grpSpPr>
      <p:sp>
        <p:nvSpPr>
          <p:cNvPr id="14" name="Google Shape;14;p9"/>
          <p:cNvSpPr txBox="1">
            <a:spLocks noGrp="1"/>
          </p:cNvSpPr>
          <p:nvPr>
            <p:ph type="ctrTitle"/>
          </p:nvPr>
        </p:nvSpPr>
        <p:spPr>
          <a:xfrm>
            <a:off x="914400" y="1905001"/>
            <a:ext cx="10058400" cy="2593975"/>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2"/>
              </a:buClr>
              <a:buSzPts val="6600"/>
              <a:buFont typeface="Cambria"/>
              <a:buNone/>
              <a:defRPr sz="66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9"/>
          <p:cNvSpPr txBox="1">
            <a:spLocks noGrp="1"/>
          </p:cNvSpPr>
          <p:nvPr>
            <p:ph type="subTitle" idx="1"/>
          </p:nvPr>
        </p:nvSpPr>
        <p:spPr>
          <a:xfrm>
            <a:off x="914400" y="4572000"/>
            <a:ext cx="8615680" cy="1066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400"/>
              </a:spcBef>
              <a:spcAft>
                <a:spcPts val="0"/>
              </a:spcAft>
              <a:buSzPts val="2000"/>
              <a:buNone/>
              <a:defRPr sz="2000">
                <a:solidFill>
                  <a:srgbClr val="8C8B8A"/>
                </a:solidFill>
              </a:defRPr>
            </a:lvl1pPr>
            <a:lvl2pPr lvl="1" algn="ctr">
              <a:lnSpc>
                <a:spcPct val="100000"/>
              </a:lnSpc>
              <a:spcBef>
                <a:spcPts val="400"/>
              </a:spcBef>
              <a:spcAft>
                <a:spcPts val="0"/>
              </a:spcAft>
              <a:buSzPts val="2000"/>
              <a:buNone/>
              <a:defRPr>
                <a:solidFill>
                  <a:srgbClr val="8C8B8A"/>
                </a:solidFill>
              </a:defRPr>
            </a:lvl2pPr>
            <a:lvl3pPr lvl="2" algn="ctr">
              <a:lnSpc>
                <a:spcPct val="100000"/>
              </a:lnSpc>
              <a:spcBef>
                <a:spcPts val="360"/>
              </a:spcBef>
              <a:spcAft>
                <a:spcPts val="0"/>
              </a:spcAft>
              <a:buSzPts val="1800"/>
              <a:buNone/>
              <a:defRPr>
                <a:solidFill>
                  <a:srgbClr val="8C8B8A"/>
                </a:solidFill>
              </a:defRPr>
            </a:lvl3pPr>
            <a:lvl4pPr lvl="3" algn="ctr">
              <a:lnSpc>
                <a:spcPct val="100000"/>
              </a:lnSpc>
              <a:spcBef>
                <a:spcPts val="320"/>
              </a:spcBef>
              <a:spcAft>
                <a:spcPts val="0"/>
              </a:spcAft>
              <a:buSzPts val="1600"/>
              <a:buNone/>
              <a:defRPr>
                <a:solidFill>
                  <a:srgbClr val="8C8B8A"/>
                </a:solidFill>
              </a:defRPr>
            </a:lvl4pPr>
            <a:lvl5pPr lvl="4" algn="ctr">
              <a:lnSpc>
                <a:spcPct val="100000"/>
              </a:lnSpc>
              <a:spcBef>
                <a:spcPts val="280"/>
              </a:spcBef>
              <a:spcAft>
                <a:spcPts val="0"/>
              </a:spcAft>
              <a:buSzPts val="1400"/>
              <a:buNone/>
              <a:defRPr>
                <a:solidFill>
                  <a:srgbClr val="8C8B8A"/>
                </a:solidFill>
              </a:defRPr>
            </a:lvl5pPr>
            <a:lvl6pPr lvl="5" algn="ctr">
              <a:lnSpc>
                <a:spcPct val="100000"/>
              </a:lnSpc>
              <a:spcBef>
                <a:spcPts val="280"/>
              </a:spcBef>
              <a:spcAft>
                <a:spcPts val="0"/>
              </a:spcAft>
              <a:buSzPts val="1400"/>
              <a:buNone/>
              <a:defRPr>
                <a:solidFill>
                  <a:srgbClr val="8C8B8A"/>
                </a:solidFill>
              </a:defRPr>
            </a:lvl6pPr>
            <a:lvl7pPr lvl="6" algn="ctr">
              <a:lnSpc>
                <a:spcPct val="100000"/>
              </a:lnSpc>
              <a:spcBef>
                <a:spcPts val="280"/>
              </a:spcBef>
              <a:spcAft>
                <a:spcPts val="0"/>
              </a:spcAft>
              <a:buSzPts val="1400"/>
              <a:buNone/>
              <a:defRPr>
                <a:solidFill>
                  <a:srgbClr val="8C8B8A"/>
                </a:solidFill>
              </a:defRPr>
            </a:lvl7pPr>
            <a:lvl8pPr lvl="7" algn="ctr">
              <a:lnSpc>
                <a:spcPct val="100000"/>
              </a:lnSpc>
              <a:spcBef>
                <a:spcPts val="280"/>
              </a:spcBef>
              <a:spcAft>
                <a:spcPts val="0"/>
              </a:spcAft>
              <a:buSzPts val="1400"/>
              <a:buNone/>
              <a:defRPr>
                <a:solidFill>
                  <a:srgbClr val="8C8B8A"/>
                </a:solidFill>
              </a:defRPr>
            </a:lvl8pPr>
            <a:lvl9pPr lvl="8" algn="ctr">
              <a:lnSpc>
                <a:spcPct val="100000"/>
              </a:lnSpc>
              <a:spcBef>
                <a:spcPts val="280"/>
              </a:spcBef>
              <a:spcAft>
                <a:spcPts val="0"/>
              </a:spcAft>
              <a:buSzPts val="1400"/>
              <a:buNone/>
              <a:defRPr>
                <a:solidFill>
                  <a:srgbClr val="8C8B8A"/>
                </a:solidFill>
              </a:defRPr>
            </a:lvl9pPr>
          </a:lstStyle>
          <a:p>
            <a:endParaRPr/>
          </a:p>
        </p:txBody>
      </p:sp>
      <p:sp>
        <p:nvSpPr>
          <p:cNvPr id="16" name="Google Shape;16;p9"/>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9"/>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9"/>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609600" y="274638"/>
            <a:ext cx="101600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8"/>
          <p:cNvSpPr txBox="1">
            <a:spLocks noGrp="1"/>
          </p:cNvSpPr>
          <p:nvPr>
            <p:ph type="body" idx="1"/>
          </p:nvPr>
        </p:nvSpPr>
        <p:spPr>
          <a:xfrm rot="5400000">
            <a:off x="3289300" y="-1079500"/>
            <a:ext cx="4800600" cy="101600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SzPts val="1800"/>
              <a:buChar char="•"/>
              <a:defRPr/>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73" name="Google Shape;73;p18"/>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8"/>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8"/>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6"/>
        <p:cNvGrpSpPr/>
        <p:nvPr/>
      </p:nvGrpSpPr>
      <p:grpSpPr>
        <a:xfrm>
          <a:off x="0" y="0"/>
          <a:ext cx="0" cy="0"/>
          <a:chOff x="0" y="0"/>
          <a:chExt cx="0" cy="0"/>
        </a:xfrm>
      </p:grpSpPr>
      <p:sp>
        <p:nvSpPr>
          <p:cNvPr id="77" name="Google Shape;77;p19"/>
          <p:cNvSpPr txBox="1">
            <a:spLocks noGrp="1"/>
          </p:cNvSpPr>
          <p:nvPr>
            <p:ph type="title"/>
          </p:nvPr>
        </p:nvSpPr>
        <p:spPr>
          <a:xfrm rot="5400000">
            <a:off x="7081838" y="2032002"/>
            <a:ext cx="5851525" cy="233680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9"/>
          <p:cNvSpPr txBox="1">
            <a:spLocks noGrp="1"/>
          </p:cNvSpPr>
          <p:nvPr>
            <p:ph type="body" idx="1"/>
          </p:nvPr>
        </p:nvSpPr>
        <p:spPr>
          <a:xfrm rot="5400000">
            <a:off x="1697038" y="-812799"/>
            <a:ext cx="5851525" cy="80264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SzPts val="1800"/>
              <a:buChar char="•"/>
              <a:defRPr/>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79" name="Google Shape;79;p19"/>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9"/>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9"/>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9"/>
        <p:cNvGrpSpPr/>
        <p:nvPr/>
      </p:nvGrpSpPr>
      <p:grpSpPr>
        <a:xfrm>
          <a:off x="0" y="0"/>
          <a:ext cx="0" cy="0"/>
          <a:chOff x="0" y="0"/>
          <a:chExt cx="0" cy="0"/>
        </a:xfrm>
      </p:grpSpPr>
      <p:sp>
        <p:nvSpPr>
          <p:cNvPr id="20" name="Google Shape;20;p10"/>
          <p:cNvSpPr txBox="1">
            <a:spLocks noGrp="1"/>
          </p:cNvSpPr>
          <p:nvPr>
            <p:ph type="title"/>
          </p:nvPr>
        </p:nvSpPr>
        <p:spPr>
          <a:xfrm>
            <a:off x="609600" y="274638"/>
            <a:ext cx="101600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0"/>
          <p:cNvSpPr txBox="1">
            <a:spLocks noGrp="1"/>
          </p:cNvSpPr>
          <p:nvPr>
            <p:ph type="body" idx="1"/>
          </p:nvPr>
        </p:nvSpPr>
        <p:spPr>
          <a:xfrm>
            <a:off x="609600" y="1600200"/>
            <a:ext cx="10160000" cy="4800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SzPts val="1800"/>
              <a:buChar char="•"/>
              <a:defRPr/>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2" name="Google Shape;22;p10"/>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10"/>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5"/>
        <p:cNvGrpSpPr/>
        <p:nvPr/>
      </p:nvGrpSpPr>
      <p:grpSpPr>
        <a:xfrm>
          <a:off x="0" y="0"/>
          <a:ext cx="0" cy="0"/>
          <a:chOff x="0" y="0"/>
          <a:chExt cx="0" cy="0"/>
        </a:xfrm>
      </p:grpSpPr>
      <p:sp>
        <p:nvSpPr>
          <p:cNvPr id="26" name="Google Shape;26;p11"/>
          <p:cNvSpPr txBox="1">
            <a:spLocks noGrp="1"/>
          </p:cNvSpPr>
          <p:nvPr>
            <p:ph type="title"/>
          </p:nvPr>
        </p:nvSpPr>
        <p:spPr>
          <a:xfrm>
            <a:off x="963085" y="5486400"/>
            <a:ext cx="10212916" cy="11684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Clr>
                <a:schemeClr val="dk2"/>
              </a:buClr>
              <a:buSzPts val="3600"/>
              <a:buFont typeface="Cambria"/>
              <a:buNone/>
              <a:defRPr sz="36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1"/>
          <p:cNvSpPr txBox="1">
            <a:spLocks noGrp="1"/>
          </p:cNvSpPr>
          <p:nvPr>
            <p:ph type="body" idx="1"/>
          </p:nvPr>
        </p:nvSpPr>
        <p:spPr>
          <a:xfrm>
            <a:off x="963085" y="3852863"/>
            <a:ext cx="8180916" cy="1633538"/>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SzPts val="2000"/>
              <a:buNone/>
              <a:defRPr sz="2000">
                <a:solidFill>
                  <a:srgbClr val="8C8B8A"/>
                </a:solidFill>
              </a:defRPr>
            </a:lvl1pPr>
            <a:lvl2pPr marL="914400" lvl="1" indent="-228600" algn="l">
              <a:lnSpc>
                <a:spcPct val="100000"/>
              </a:lnSpc>
              <a:spcBef>
                <a:spcPts val="360"/>
              </a:spcBef>
              <a:spcAft>
                <a:spcPts val="0"/>
              </a:spcAft>
              <a:buSzPts val="1800"/>
              <a:buNone/>
              <a:defRPr sz="1800">
                <a:solidFill>
                  <a:srgbClr val="8C8B8A"/>
                </a:solidFill>
              </a:defRPr>
            </a:lvl2pPr>
            <a:lvl3pPr marL="1371600" lvl="2" indent="-228600" algn="l">
              <a:lnSpc>
                <a:spcPct val="100000"/>
              </a:lnSpc>
              <a:spcBef>
                <a:spcPts val="320"/>
              </a:spcBef>
              <a:spcAft>
                <a:spcPts val="0"/>
              </a:spcAft>
              <a:buSzPts val="1600"/>
              <a:buNone/>
              <a:defRPr sz="1600">
                <a:solidFill>
                  <a:srgbClr val="8C8B8A"/>
                </a:solidFill>
              </a:defRPr>
            </a:lvl3pPr>
            <a:lvl4pPr marL="1828800" lvl="3" indent="-228600" algn="l">
              <a:lnSpc>
                <a:spcPct val="100000"/>
              </a:lnSpc>
              <a:spcBef>
                <a:spcPts val="280"/>
              </a:spcBef>
              <a:spcAft>
                <a:spcPts val="0"/>
              </a:spcAft>
              <a:buSzPts val="1400"/>
              <a:buNone/>
              <a:defRPr sz="1400">
                <a:solidFill>
                  <a:srgbClr val="8C8B8A"/>
                </a:solidFill>
              </a:defRPr>
            </a:lvl4pPr>
            <a:lvl5pPr marL="2286000" lvl="4" indent="-228600" algn="l">
              <a:lnSpc>
                <a:spcPct val="100000"/>
              </a:lnSpc>
              <a:spcBef>
                <a:spcPts val="280"/>
              </a:spcBef>
              <a:spcAft>
                <a:spcPts val="0"/>
              </a:spcAft>
              <a:buSzPts val="1400"/>
              <a:buNone/>
              <a:defRPr sz="1400">
                <a:solidFill>
                  <a:srgbClr val="8C8B8A"/>
                </a:solidFill>
              </a:defRPr>
            </a:lvl5pPr>
            <a:lvl6pPr marL="2743200" lvl="5" indent="-228600" algn="l">
              <a:lnSpc>
                <a:spcPct val="100000"/>
              </a:lnSpc>
              <a:spcBef>
                <a:spcPts val="280"/>
              </a:spcBef>
              <a:spcAft>
                <a:spcPts val="0"/>
              </a:spcAft>
              <a:buSzPts val="1400"/>
              <a:buNone/>
              <a:defRPr sz="1400">
                <a:solidFill>
                  <a:srgbClr val="8C8B8A"/>
                </a:solidFill>
              </a:defRPr>
            </a:lvl6pPr>
            <a:lvl7pPr marL="3200400" lvl="6" indent="-228600" algn="l">
              <a:lnSpc>
                <a:spcPct val="100000"/>
              </a:lnSpc>
              <a:spcBef>
                <a:spcPts val="280"/>
              </a:spcBef>
              <a:spcAft>
                <a:spcPts val="0"/>
              </a:spcAft>
              <a:buSzPts val="1400"/>
              <a:buNone/>
              <a:defRPr sz="1400">
                <a:solidFill>
                  <a:srgbClr val="8C8B8A"/>
                </a:solidFill>
              </a:defRPr>
            </a:lvl7pPr>
            <a:lvl8pPr marL="3657600" lvl="7" indent="-228600" algn="l">
              <a:lnSpc>
                <a:spcPct val="100000"/>
              </a:lnSpc>
              <a:spcBef>
                <a:spcPts val="280"/>
              </a:spcBef>
              <a:spcAft>
                <a:spcPts val="0"/>
              </a:spcAft>
              <a:buSzPts val="1400"/>
              <a:buNone/>
              <a:defRPr sz="1400">
                <a:solidFill>
                  <a:srgbClr val="8C8B8A"/>
                </a:solidFill>
              </a:defRPr>
            </a:lvl8pPr>
            <a:lvl9pPr marL="4114800" lvl="8" indent="-228600" algn="l">
              <a:lnSpc>
                <a:spcPct val="100000"/>
              </a:lnSpc>
              <a:spcBef>
                <a:spcPts val="280"/>
              </a:spcBef>
              <a:spcAft>
                <a:spcPts val="0"/>
              </a:spcAft>
              <a:buSzPts val="1400"/>
              <a:buNone/>
              <a:defRPr sz="1400">
                <a:solidFill>
                  <a:srgbClr val="8C8B8A"/>
                </a:solidFill>
              </a:defRPr>
            </a:lvl9pPr>
          </a:lstStyle>
          <a:p>
            <a:endParaRPr/>
          </a:p>
        </p:txBody>
      </p:sp>
      <p:sp>
        <p:nvSpPr>
          <p:cNvPr id="28" name="Google Shape;28;p11"/>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1"/>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1"/>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1"/>
        <p:cNvGrpSpPr/>
        <p:nvPr/>
      </p:nvGrpSpPr>
      <p:grpSpPr>
        <a:xfrm>
          <a:off x="0" y="0"/>
          <a:ext cx="0" cy="0"/>
          <a:chOff x="0" y="0"/>
          <a:chExt cx="0" cy="0"/>
        </a:xfrm>
      </p:grpSpPr>
      <p:sp>
        <p:nvSpPr>
          <p:cNvPr id="32" name="Google Shape;32;p12"/>
          <p:cNvSpPr txBox="1">
            <a:spLocks noGrp="1"/>
          </p:cNvSpPr>
          <p:nvPr>
            <p:ph type="title"/>
          </p:nvPr>
        </p:nvSpPr>
        <p:spPr>
          <a:xfrm>
            <a:off x="609600" y="274638"/>
            <a:ext cx="101600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2"/>
          <p:cNvSpPr txBox="1">
            <a:spLocks noGrp="1"/>
          </p:cNvSpPr>
          <p:nvPr>
            <p:ph type="body" idx="1"/>
          </p:nvPr>
        </p:nvSpPr>
        <p:spPr>
          <a:xfrm>
            <a:off x="609600" y="1536192"/>
            <a:ext cx="4876800" cy="459028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SzPts val="2800"/>
              <a:buChar char="•"/>
              <a:defRPr sz="2800"/>
            </a:lvl1pPr>
            <a:lvl2pPr marL="914400" lvl="1" indent="-381000" algn="l">
              <a:lnSpc>
                <a:spcPct val="100000"/>
              </a:lnSpc>
              <a:spcBef>
                <a:spcPts val="480"/>
              </a:spcBef>
              <a:spcAft>
                <a:spcPts val="0"/>
              </a:spcAft>
              <a:buSzPts val="2400"/>
              <a:buChar char="•"/>
              <a:defRPr sz="2400"/>
            </a:lvl2pPr>
            <a:lvl3pPr marL="1371600" lvl="2" indent="-355600" algn="l">
              <a:lnSpc>
                <a:spcPct val="100000"/>
              </a:lnSpc>
              <a:spcBef>
                <a:spcPts val="400"/>
              </a:spcBef>
              <a:spcAft>
                <a:spcPts val="0"/>
              </a:spcAft>
              <a:buSzPts val="2000"/>
              <a:buChar char="•"/>
              <a:defRPr sz="2000"/>
            </a:lvl3pPr>
            <a:lvl4pPr marL="1828800" lvl="3" indent="-342900" algn="l">
              <a:lnSpc>
                <a:spcPct val="100000"/>
              </a:lnSpc>
              <a:spcBef>
                <a:spcPts val="360"/>
              </a:spcBef>
              <a:spcAft>
                <a:spcPts val="0"/>
              </a:spcAft>
              <a:buSzPts val="1800"/>
              <a:buChar char="•"/>
              <a:defRPr sz="1800"/>
            </a:lvl4pPr>
            <a:lvl5pPr marL="2286000" lvl="4" indent="-342900" algn="l">
              <a:lnSpc>
                <a:spcPct val="100000"/>
              </a:lnSpc>
              <a:spcBef>
                <a:spcPts val="360"/>
              </a:spcBef>
              <a:spcAft>
                <a:spcPts val="0"/>
              </a:spcAft>
              <a:buSzPts val="1800"/>
              <a:buChar char="•"/>
              <a:defRPr sz="1800"/>
            </a:lvl5pPr>
            <a:lvl6pPr marL="2743200" lvl="5" indent="-342900" algn="l">
              <a:lnSpc>
                <a:spcPct val="100000"/>
              </a:lnSpc>
              <a:spcBef>
                <a:spcPts val="360"/>
              </a:spcBef>
              <a:spcAft>
                <a:spcPts val="0"/>
              </a:spcAft>
              <a:buSzPts val="1800"/>
              <a:buChar char="•"/>
              <a:defRPr sz="1800"/>
            </a:lvl6pPr>
            <a:lvl7pPr marL="3200400" lvl="6" indent="-342900" algn="l">
              <a:lnSpc>
                <a:spcPct val="100000"/>
              </a:lnSpc>
              <a:spcBef>
                <a:spcPts val="360"/>
              </a:spcBef>
              <a:spcAft>
                <a:spcPts val="0"/>
              </a:spcAft>
              <a:buSzPts val="1800"/>
              <a:buChar char="•"/>
              <a:defRPr sz="1800"/>
            </a:lvl7pPr>
            <a:lvl8pPr marL="3657600" lvl="7" indent="-342900" algn="l">
              <a:lnSpc>
                <a:spcPct val="100000"/>
              </a:lnSpc>
              <a:spcBef>
                <a:spcPts val="360"/>
              </a:spcBef>
              <a:spcAft>
                <a:spcPts val="0"/>
              </a:spcAft>
              <a:buSzPts val="1800"/>
              <a:buChar char="•"/>
              <a:defRPr sz="1800"/>
            </a:lvl8pPr>
            <a:lvl9pPr marL="4114800" lvl="8" indent="-342900" algn="l">
              <a:lnSpc>
                <a:spcPct val="100000"/>
              </a:lnSpc>
              <a:spcBef>
                <a:spcPts val="360"/>
              </a:spcBef>
              <a:spcAft>
                <a:spcPts val="0"/>
              </a:spcAft>
              <a:buSzPts val="1800"/>
              <a:buChar char="•"/>
              <a:defRPr sz="1800"/>
            </a:lvl9pPr>
          </a:lstStyle>
          <a:p>
            <a:endParaRPr/>
          </a:p>
        </p:txBody>
      </p:sp>
      <p:sp>
        <p:nvSpPr>
          <p:cNvPr id="34" name="Google Shape;34;p12"/>
          <p:cNvSpPr txBox="1">
            <a:spLocks noGrp="1"/>
          </p:cNvSpPr>
          <p:nvPr>
            <p:ph type="body" idx="2"/>
          </p:nvPr>
        </p:nvSpPr>
        <p:spPr>
          <a:xfrm>
            <a:off x="5892800" y="1536192"/>
            <a:ext cx="4876800" cy="4590288"/>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SzPts val="2800"/>
              <a:buChar char="•"/>
              <a:defRPr sz="2800"/>
            </a:lvl1pPr>
            <a:lvl2pPr marL="914400" lvl="1" indent="-381000" algn="l">
              <a:lnSpc>
                <a:spcPct val="100000"/>
              </a:lnSpc>
              <a:spcBef>
                <a:spcPts val="480"/>
              </a:spcBef>
              <a:spcAft>
                <a:spcPts val="0"/>
              </a:spcAft>
              <a:buSzPts val="2400"/>
              <a:buChar char="•"/>
              <a:defRPr sz="2400"/>
            </a:lvl2pPr>
            <a:lvl3pPr marL="1371600" lvl="2" indent="-355600" algn="l">
              <a:lnSpc>
                <a:spcPct val="100000"/>
              </a:lnSpc>
              <a:spcBef>
                <a:spcPts val="400"/>
              </a:spcBef>
              <a:spcAft>
                <a:spcPts val="0"/>
              </a:spcAft>
              <a:buSzPts val="2000"/>
              <a:buChar char="•"/>
              <a:defRPr sz="2000"/>
            </a:lvl3pPr>
            <a:lvl4pPr marL="1828800" lvl="3" indent="-342900" algn="l">
              <a:lnSpc>
                <a:spcPct val="100000"/>
              </a:lnSpc>
              <a:spcBef>
                <a:spcPts val="360"/>
              </a:spcBef>
              <a:spcAft>
                <a:spcPts val="0"/>
              </a:spcAft>
              <a:buSzPts val="1800"/>
              <a:buChar char="•"/>
              <a:defRPr sz="1800"/>
            </a:lvl4pPr>
            <a:lvl5pPr marL="2286000" lvl="4" indent="-342900" algn="l">
              <a:lnSpc>
                <a:spcPct val="100000"/>
              </a:lnSpc>
              <a:spcBef>
                <a:spcPts val="360"/>
              </a:spcBef>
              <a:spcAft>
                <a:spcPts val="0"/>
              </a:spcAft>
              <a:buSzPts val="1800"/>
              <a:buChar char="•"/>
              <a:defRPr sz="1800"/>
            </a:lvl5pPr>
            <a:lvl6pPr marL="2743200" lvl="5" indent="-342900" algn="l">
              <a:lnSpc>
                <a:spcPct val="100000"/>
              </a:lnSpc>
              <a:spcBef>
                <a:spcPts val="360"/>
              </a:spcBef>
              <a:spcAft>
                <a:spcPts val="0"/>
              </a:spcAft>
              <a:buSzPts val="1800"/>
              <a:buChar char="•"/>
              <a:defRPr sz="1800"/>
            </a:lvl6pPr>
            <a:lvl7pPr marL="3200400" lvl="6" indent="-342900" algn="l">
              <a:lnSpc>
                <a:spcPct val="100000"/>
              </a:lnSpc>
              <a:spcBef>
                <a:spcPts val="360"/>
              </a:spcBef>
              <a:spcAft>
                <a:spcPts val="0"/>
              </a:spcAft>
              <a:buSzPts val="1800"/>
              <a:buChar char="•"/>
              <a:defRPr sz="1800"/>
            </a:lvl7pPr>
            <a:lvl8pPr marL="3657600" lvl="7" indent="-342900" algn="l">
              <a:lnSpc>
                <a:spcPct val="100000"/>
              </a:lnSpc>
              <a:spcBef>
                <a:spcPts val="360"/>
              </a:spcBef>
              <a:spcAft>
                <a:spcPts val="0"/>
              </a:spcAft>
              <a:buSzPts val="1800"/>
              <a:buChar char="•"/>
              <a:defRPr sz="1800"/>
            </a:lvl8pPr>
            <a:lvl9pPr marL="4114800" lvl="8" indent="-342900" algn="l">
              <a:lnSpc>
                <a:spcPct val="100000"/>
              </a:lnSpc>
              <a:spcBef>
                <a:spcPts val="360"/>
              </a:spcBef>
              <a:spcAft>
                <a:spcPts val="0"/>
              </a:spcAft>
              <a:buSzPts val="1800"/>
              <a:buChar char="•"/>
              <a:defRPr sz="1800"/>
            </a:lvl9pPr>
          </a:lstStyle>
          <a:p>
            <a:endParaRPr/>
          </a:p>
        </p:txBody>
      </p:sp>
      <p:sp>
        <p:nvSpPr>
          <p:cNvPr id="35" name="Google Shape;35;p12"/>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2"/>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12"/>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8"/>
        <p:cNvGrpSpPr/>
        <p:nvPr/>
      </p:nvGrpSpPr>
      <p:grpSpPr>
        <a:xfrm>
          <a:off x="0" y="0"/>
          <a:ext cx="0" cy="0"/>
          <a:chOff x="0" y="0"/>
          <a:chExt cx="0" cy="0"/>
        </a:xfrm>
      </p:grpSpPr>
      <p:sp>
        <p:nvSpPr>
          <p:cNvPr id="39" name="Google Shape;39;p13"/>
          <p:cNvSpPr txBox="1">
            <a:spLocks noGrp="1"/>
          </p:cNvSpPr>
          <p:nvPr>
            <p:ph type="title"/>
          </p:nvPr>
        </p:nvSpPr>
        <p:spPr>
          <a:xfrm>
            <a:off x="609600" y="274638"/>
            <a:ext cx="101600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4600"/>
              <a:buFont typeface="Cambria"/>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3"/>
          <p:cNvSpPr txBox="1">
            <a:spLocks noGrp="1"/>
          </p:cNvSpPr>
          <p:nvPr>
            <p:ph type="body" idx="1"/>
          </p:nvPr>
        </p:nvSpPr>
        <p:spPr>
          <a:xfrm>
            <a:off x="609600" y="1535113"/>
            <a:ext cx="4876800" cy="639762"/>
          </a:xfrm>
          <a:prstGeom prst="rect">
            <a:avLst/>
          </a:prstGeom>
          <a:noFill/>
          <a:ln>
            <a:noFill/>
          </a:ln>
        </p:spPr>
        <p:txBody>
          <a:bodyPr spcFirstLastPara="1" wrap="square" lIns="91425" tIns="45700" rIns="91425" bIns="45700" anchor="b" anchorCtr="0">
            <a:noAutofit/>
          </a:bodyPr>
          <a:lstStyle>
            <a:lvl1pPr marL="457200" lvl="0" indent="-228600" algn="ctr">
              <a:lnSpc>
                <a:spcPct val="100000"/>
              </a:lnSpc>
              <a:spcBef>
                <a:spcPts val="400"/>
              </a:spcBef>
              <a:spcAft>
                <a:spcPts val="0"/>
              </a:spcAft>
              <a:buSzPts val="2000"/>
              <a:buNone/>
              <a:defRPr sz="2000" b="1">
                <a:solidFill>
                  <a:schemeClr val="dk2"/>
                </a:solidFill>
              </a:defRPr>
            </a:lvl1pPr>
            <a:lvl2pPr marL="914400" lvl="1" indent="-228600" algn="l">
              <a:lnSpc>
                <a:spcPct val="100000"/>
              </a:lnSpc>
              <a:spcBef>
                <a:spcPts val="400"/>
              </a:spcBef>
              <a:spcAft>
                <a:spcPts val="0"/>
              </a:spcAft>
              <a:buSzPts val="2000"/>
              <a:buNone/>
              <a:defRPr sz="2000" b="1"/>
            </a:lvl2pPr>
            <a:lvl3pPr marL="1371600" lvl="2" indent="-228600" algn="l">
              <a:lnSpc>
                <a:spcPct val="100000"/>
              </a:lnSpc>
              <a:spcBef>
                <a:spcPts val="360"/>
              </a:spcBef>
              <a:spcAft>
                <a:spcPts val="0"/>
              </a:spcAft>
              <a:buSzPts val="1800"/>
              <a:buNone/>
              <a:defRPr sz="1800" b="1"/>
            </a:lvl3pPr>
            <a:lvl4pPr marL="1828800" lvl="3" indent="-228600" algn="l">
              <a:lnSpc>
                <a:spcPct val="100000"/>
              </a:lnSpc>
              <a:spcBef>
                <a:spcPts val="320"/>
              </a:spcBef>
              <a:spcAft>
                <a:spcPts val="0"/>
              </a:spcAft>
              <a:buSzPts val="1600"/>
              <a:buNone/>
              <a:defRPr sz="1600" b="1"/>
            </a:lvl4pPr>
            <a:lvl5pPr marL="2286000" lvl="4" indent="-228600" algn="l">
              <a:lnSpc>
                <a:spcPct val="100000"/>
              </a:lnSpc>
              <a:spcBef>
                <a:spcPts val="320"/>
              </a:spcBef>
              <a:spcAft>
                <a:spcPts val="0"/>
              </a:spcAft>
              <a:buSzPts val="1600"/>
              <a:buNone/>
              <a:defRPr sz="1600" b="1"/>
            </a:lvl5pPr>
            <a:lvl6pPr marL="2743200" lvl="5" indent="-228600" algn="l">
              <a:lnSpc>
                <a:spcPct val="100000"/>
              </a:lnSpc>
              <a:spcBef>
                <a:spcPts val="320"/>
              </a:spcBef>
              <a:spcAft>
                <a:spcPts val="0"/>
              </a:spcAft>
              <a:buSzPts val="1600"/>
              <a:buNone/>
              <a:defRPr sz="1600" b="1"/>
            </a:lvl6pPr>
            <a:lvl7pPr marL="3200400" lvl="6" indent="-228600" algn="l">
              <a:lnSpc>
                <a:spcPct val="100000"/>
              </a:lnSpc>
              <a:spcBef>
                <a:spcPts val="320"/>
              </a:spcBef>
              <a:spcAft>
                <a:spcPts val="0"/>
              </a:spcAft>
              <a:buSzPts val="1600"/>
              <a:buNone/>
              <a:defRPr sz="1600" b="1"/>
            </a:lvl7pPr>
            <a:lvl8pPr marL="3657600" lvl="7" indent="-228600" algn="l">
              <a:lnSpc>
                <a:spcPct val="100000"/>
              </a:lnSpc>
              <a:spcBef>
                <a:spcPts val="320"/>
              </a:spcBef>
              <a:spcAft>
                <a:spcPts val="0"/>
              </a:spcAft>
              <a:buSzPts val="1600"/>
              <a:buNone/>
              <a:defRPr sz="1600" b="1"/>
            </a:lvl8pPr>
            <a:lvl9pPr marL="4114800" lvl="8" indent="-228600" algn="l">
              <a:lnSpc>
                <a:spcPct val="100000"/>
              </a:lnSpc>
              <a:spcBef>
                <a:spcPts val="320"/>
              </a:spcBef>
              <a:spcAft>
                <a:spcPts val="0"/>
              </a:spcAft>
              <a:buSzPts val="1600"/>
              <a:buNone/>
              <a:defRPr sz="1600" b="1"/>
            </a:lvl9pPr>
          </a:lstStyle>
          <a:p>
            <a:endParaRPr/>
          </a:p>
        </p:txBody>
      </p:sp>
      <p:sp>
        <p:nvSpPr>
          <p:cNvPr id="41" name="Google Shape;41;p13"/>
          <p:cNvSpPr txBox="1">
            <a:spLocks noGrp="1"/>
          </p:cNvSpPr>
          <p:nvPr>
            <p:ph type="body" idx="2"/>
          </p:nvPr>
        </p:nvSpPr>
        <p:spPr>
          <a:xfrm>
            <a:off x="609600" y="2174875"/>
            <a:ext cx="4876800"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Char char="•"/>
              <a:defRPr sz="2000"/>
            </a:lvl2pPr>
            <a:lvl3pPr marL="1371600" lvl="2" indent="-342900" algn="l">
              <a:lnSpc>
                <a:spcPct val="100000"/>
              </a:lnSpc>
              <a:spcBef>
                <a:spcPts val="360"/>
              </a:spcBef>
              <a:spcAft>
                <a:spcPts val="0"/>
              </a:spcAft>
              <a:buSzPts val="1800"/>
              <a:buChar char="•"/>
              <a:defRPr sz="1800"/>
            </a:lvl3pPr>
            <a:lvl4pPr marL="1828800" lvl="3" indent="-330200" algn="l">
              <a:lnSpc>
                <a:spcPct val="100000"/>
              </a:lnSpc>
              <a:spcBef>
                <a:spcPts val="320"/>
              </a:spcBef>
              <a:spcAft>
                <a:spcPts val="0"/>
              </a:spcAft>
              <a:buSzPts val="1600"/>
              <a:buChar char="•"/>
              <a:defRPr sz="1600"/>
            </a:lvl4pPr>
            <a:lvl5pPr marL="2286000" lvl="4" indent="-330200" algn="l">
              <a:lnSpc>
                <a:spcPct val="100000"/>
              </a:lnSpc>
              <a:spcBef>
                <a:spcPts val="320"/>
              </a:spcBef>
              <a:spcAft>
                <a:spcPts val="0"/>
              </a:spcAft>
              <a:buSzPts val="1600"/>
              <a:buChar char="•"/>
              <a:defRPr sz="1600"/>
            </a:lvl5pPr>
            <a:lvl6pPr marL="2743200" lvl="5" indent="-330200" algn="l">
              <a:lnSpc>
                <a:spcPct val="100000"/>
              </a:lnSpc>
              <a:spcBef>
                <a:spcPts val="320"/>
              </a:spcBef>
              <a:spcAft>
                <a:spcPts val="0"/>
              </a:spcAft>
              <a:buSzPts val="1600"/>
              <a:buChar char="•"/>
              <a:defRPr sz="1600"/>
            </a:lvl6pPr>
            <a:lvl7pPr marL="3200400" lvl="6" indent="-330200" algn="l">
              <a:lnSpc>
                <a:spcPct val="100000"/>
              </a:lnSpc>
              <a:spcBef>
                <a:spcPts val="320"/>
              </a:spcBef>
              <a:spcAft>
                <a:spcPts val="0"/>
              </a:spcAft>
              <a:buSzPts val="1600"/>
              <a:buChar char="•"/>
              <a:defRPr sz="1600"/>
            </a:lvl7pPr>
            <a:lvl8pPr marL="3657600" lvl="7" indent="-330200" algn="l">
              <a:lnSpc>
                <a:spcPct val="100000"/>
              </a:lnSpc>
              <a:spcBef>
                <a:spcPts val="320"/>
              </a:spcBef>
              <a:spcAft>
                <a:spcPts val="0"/>
              </a:spcAft>
              <a:buSzPts val="1600"/>
              <a:buChar char="•"/>
              <a:defRPr sz="1600"/>
            </a:lvl8pPr>
            <a:lvl9pPr marL="4114800" lvl="8" indent="-330200" algn="l">
              <a:lnSpc>
                <a:spcPct val="100000"/>
              </a:lnSpc>
              <a:spcBef>
                <a:spcPts val="320"/>
              </a:spcBef>
              <a:spcAft>
                <a:spcPts val="0"/>
              </a:spcAft>
              <a:buSzPts val="1600"/>
              <a:buChar char="•"/>
              <a:defRPr sz="1600"/>
            </a:lvl9pPr>
          </a:lstStyle>
          <a:p>
            <a:endParaRPr/>
          </a:p>
        </p:txBody>
      </p:sp>
      <p:sp>
        <p:nvSpPr>
          <p:cNvPr id="42" name="Google Shape;42;p13"/>
          <p:cNvSpPr txBox="1">
            <a:spLocks noGrp="1"/>
          </p:cNvSpPr>
          <p:nvPr>
            <p:ph type="body" idx="3"/>
          </p:nvPr>
        </p:nvSpPr>
        <p:spPr>
          <a:xfrm>
            <a:off x="5892800" y="1535113"/>
            <a:ext cx="4876800" cy="639762"/>
          </a:xfrm>
          <a:prstGeom prst="rect">
            <a:avLst/>
          </a:prstGeom>
          <a:noFill/>
          <a:ln>
            <a:noFill/>
          </a:ln>
        </p:spPr>
        <p:txBody>
          <a:bodyPr spcFirstLastPara="1" wrap="square" lIns="91425" tIns="45700" rIns="91425" bIns="45700" anchor="b" anchorCtr="0">
            <a:noAutofit/>
          </a:bodyPr>
          <a:lstStyle>
            <a:lvl1pPr marL="457200" lvl="0" indent="-228600" algn="ctr">
              <a:lnSpc>
                <a:spcPct val="100000"/>
              </a:lnSpc>
              <a:spcBef>
                <a:spcPts val="400"/>
              </a:spcBef>
              <a:spcAft>
                <a:spcPts val="0"/>
              </a:spcAft>
              <a:buSzPts val="2000"/>
              <a:buNone/>
              <a:defRPr sz="2000" b="1">
                <a:solidFill>
                  <a:schemeClr val="dk2"/>
                </a:solidFill>
              </a:defRPr>
            </a:lvl1pPr>
            <a:lvl2pPr marL="914400" lvl="1" indent="-228600" algn="l">
              <a:lnSpc>
                <a:spcPct val="100000"/>
              </a:lnSpc>
              <a:spcBef>
                <a:spcPts val="400"/>
              </a:spcBef>
              <a:spcAft>
                <a:spcPts val="0"/>
              </a:spcAft>
              <a:buSzPts val="2000"/>
              <a:buNone/>
              <a:defRPr sz="2000" b="1"/>
            </a:lvl2pPr>
            <a:lvl3pPr marL="1371600" lvl="2" indent="-228600" algn="l">
              <a:lnSpc>
                <a:spcPct val="100000"/>
              </a:lnSpc>
              <a:spcBef>
                <a:spcPts val="360"/>
              </a:spcBef>
              <a:spcAft>
                <a:spcPts val="0"/>
              </a:spcAft>
              <a:buSzPts val="1800"/>
              <a:buNone/>
              <a:defRPr sz="1800" b="1"/>
            </a:lvl3pPr>
            <a:lvl4pPr marL="1828800" lvl="3" indent="-228600" algn="l">
              <a:lnSpc>
                <a:spcPct val="100000"/>
              </a:lnSpc>
              <a:spcBef>
                <a:spcPts val="320"/>
              </a:spcBef>
              <a:spcAft>
                <a:spcPts val="0"/>
              </a:spcAft>
              <a:buSzPts val="1600"/>
              <a:buNone/>
              <a:defRPr sz="1600" b="1"/>
            </a:lvl4pPr>
            <a:lvl5pPr marL="2286000" lvl="4" indent="-228600" algn="l">
              <a:lnSpc>
                <a:spcPct val="100000"/>
              </a:lnSpc>
              <a:spcBef>
                <a:spcPts val="320"/>
              </a:spcBef>
              <a:spcAft>
                <a:spcPts val="0"/>
              </a:spcAft>
              <a:buSzPts val="1600"/>
              <a:buNone/>
              <a:defRPr sz="1600" b="1"/>
            </a:lvl5pPr>
            <a:lvl6pPr marL="2743200" lvl="5" indent="-228600" algn="l">
              <a:lnSpc>
                <a:spcPct val="100000"/>
              </a:lnSpc>
              <a:spcBef>
                <a:spcPts val="320"/>
              </a:spcBef>
              <a:spcAft>
                <a:spcPts val="0"/>
              </a:spcAft>
              <a:buSzPts val="1600"/>
              <a:buNone/>
              <a:defRPr sz="1600" b="1"/>
            </a:lvl6pPr>
            <a:lvl7pPr marL="3200400" lvl="6" indent="-228600" algn="l">
              <a:lnSpc>
                <a:spcPct val="100000"/>
              </a:lnSpc>
              <a:spcBef>
                <a:spcPts val="320"/>
              </a:spcBef>
              <a:spcAft>
                <a:spcPts val="0"/>
              </a:spcAft>
              <a:buSzPts val="1600"/>
              <a:buNone/>
              <a:defRPr sz="1600" b="1"/>
            </a:lvl7pPr>
            <a:lvl8pPr marL="3657600" lvl="7" indent="-228600" algn="l">
              <a:lnSpc>
                <a:spcPct val="100000"/>
              </a:lnSpc>
              <a:spcBef>
                <a:spcPts val="320"/>
              </a:spcBef>
              <a:spcAft>
                <a:spcPts val="0"/>
              </a:spcAft>
              <a:buSzPts val="1600"/>
              <a:buNone/>
              <a:defRPr sz="1600" b="1"/>
            </a:lvl8pPr>
            <a:lvl9pPr marL="4114800" lvl="8" indent="-228600" algn="l">
              <a:lnSpc>
                <a:spcPct val="100000"/>
              </a:lnSpc>
              <a:spcBef>
                <a:spcPts val="320"/>
              </a:spcBef>
              <a:spcAft>
                <a:spcPts val="0"/>
              </a:spcAft>
              <a:buSzPts val="1600"/>
              <a:buNone/>
              <a:defRPr sz="1600" b="1"/>
            </a:lvl9pPr>
          </a:lstStyle>
          <a:p>
            <a:endParaRPr/>
          </a:p>
        </p:txBody>
      </p:sp>
      <p:sp>
        <p:nvSpPr>
          <p:cNvPr id="43" name="Google Shape;43;p13"/>
          <p:cNvSpPr txBox="1">
            <a:spLocks noGrp="1"/>
          </p:cNvSpPr>
          <p:nvPr>
            <p:ph type="body" idx="4"/>
          </p:nvPr>
        </p:nvSpPr>
        <p:spPr>
          <a:xfrm>
            <a:off x="5892800" y="2174875"/>
            <a:ext cx="4876800"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Char char="•"/>
              <a:defRPr sz="2000"/>
            </a:lvl2pPr>
            <a:lvl3pPr marL="1371600" lvl="2" indent="-342900" algn="l">
              <a:lnSpc>
                <a:spcPct val="100000"/>
              </a:lnSpc>
              <a:spcBef>
                <a:spcPts val="360"/>
              </a:spcBef>
              <a:spcAft>
                <a:spcPts val="0"/>
              </a:spcAft>
              <a:buSzPts val="1800"/>
              <a:buChar char="•"/>
              <a:defRPr sz="1800"/>
            </a:lvl3pPr>
            <a:lvl4pPr marL="1828800" lvl="3" indent="-330200" algn="l">
              <a:lnSpc>
                <a:spcPct val="100000"/>
              </a:lnSpc>
              <a:spcBef>
                <a:spcPts val="320"/>
              </a:spcBef>
              <a:spcAft>
                <a:spcPts val="0"/>
              </a:spcAft>
              <a:buSzPts val="1600"/>
              <a:buChar char="•"/>
              <a:defRPr sz="1600"/>
            </a:lvl4pPr>
            <a:lvl5pPr marL="2286000" lvl="4" indent="-330200" algn="l">
              <a:lnSpc>
                <a:spcPct val="100000"/>
              </a:lnSpc>
              <a:spcBef>
                <a:spcPts val="320"/>
              </a:spcBef>
              <a:spcAft>
                <a:spcPts val="0"/>
              </a:spcAft>
              <a:buSzPts val="1600"/>
              <a:buChar char="•"/>
              <a:defRPr sz="1600"/>
            </a:lvl5pPr>
            <a:lvl6pPr marL="2743200" lvl="5" indent="-330200" algn="l">
              <a:lnSpc>
                <a:spcPct val="100000"/>
              </a:lnSpc>
              <a:spcBef>
                <a:spcPts val="320"/>
              </a:spcBef>
              <a:spcAft>
                <a:spcPts val="0"/>
              </a:spcAft>
              <a:buSzPts val="1600"/>
              <a:buChar char="•"/>
              <a:defRPr sz="1600"/>
            </a:lvl6pPr>
            <a:lvl7pPr marL="3200400" lvl="6" indent="-330200" algn="l">
              <a:lnSpc>
                <a:spcPct val="100000"/>
              </a:lnSpc>
              <a:spcBef>
                <a:spcPts val="320"/>
              </a:spcBef>
              <a:spcAft>
                <a:spcPts val="0"/>
              </a:spcAft>
              <a:buSzPts val="1600"/>
              <a:buChar char="•"/>
              <a:defRPr sz="1600"/>
            </a:lvl7pPr>
            <a:lvl8pPr marL="3657600" lvl="7" indent="-330200" algn="l">
              <a:lnSpc>
                <a:spcPct val="100000"/>
              </a:lnSpc>
              <a:spcBef>
                <a:spcPts val="320"/>
              </a:spcBef>
              <a:spcAft>
                <a:spcPts val="0"/>
              </a:spcAft>
              <a:buSzPts val="1600"/>
              <a:buChar char="•"/>
              <a:defRPr sz="1600"/>
            </a:lvl8pPr>
            <a:lvl9pPr marL="4114800" lvl="8" indent="-330200" algn="l">
              <a:lnSpc>
                <a:spcPct val="100000"/>
              </a:lnSpc>
              <a:spcBef>
                <a:spcPts val="320"/>
              </a:spcBef>
              <a:spcAft>
                <a:spcPts val="0"/>
              </a:spcAft>
              <a:buSzPts val="1600"/>
              <a:buChar char="•"/>
              <a:defRPr sz="1600"/>
            </a:lvl9pPr>
          </a:lstStyle>
          <a:p>
            <a:endParaRPr/>
          </a:p>
        </p:txBody>
      </p:sp>
      <p:sp>
        <p:nvSpPr>
          <p:cNvPr id="44" name="Google Shape;44;p13"/>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3"/>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13"/>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7"/>
        <p:cNvGrpSpPr/>
        <p:nvPr/>
      </p:nvGrpSpPr>
      <p:grpSpPr>
        <a:xfrm>
          <a:off x="0" y="0"/>
          <a:ext cx="0" cy="0"/>
          <a:chOff x="0" y="0"/>
          <a:chExt cx="0" cy="0"/>
        </a:xfrm>
      </p:grpSpPr>
      <p:sp>
        <p:nvSpPr>
          <p:cNvPr id="48" name="Google Shape;48;p14"/>
          <p:cNvSpPr txBox="1">
            <a:spLocks noGrp="1"/>
          </p:cNvSpPr>
          <p:nvPr>
            <p:ph type="title"/>
          </p:nvPr>
        </p:nvSpPr>
        <p:spPr>
          <a:xfrm>
            <a:off x="609600" y="274638"/>
            <a:ext cx="10160000" cy="1143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4"/>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4"/>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2"/>
        <p:cNvGrpSpPr/>
        <p:nvPr/>
      </p:nvGrpSpPr>
      <p:grpSpPr>
        <a:xfrm>
          <a:off x="0" y="0"/>
          <a:ext cx="0" cy="0"/>
          <a:chOff x="0" y="0"/>
          <a:chExt cx="0" cy="0"/>
        </a:xfrm>
      </p:grpSpPr>
      <p:sp>
        <p:nvSpPr>
          <p:cNvPr id="53" name="Google Shape;53;p15"/>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5"/>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5"/>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6"/>
        <p:cNvGrpSpPr/>
        <p:nvPr/>
      </p:nvGrpSpPr>
      <p:grpSpPr>
        <a:xfrm>
          <a:off x="0" y="0"/>
          <a:ext cx="0" cy="0"/>
          <a:chOff x="0" y="0"/>
          <a:chExt cx="0" cy="0"/>
        </a:xfrm>
      </p:grpSpPr>
      <p:sp>
        <p:nvSpPr>
          <p:cNvPr id="57" name="Google Shape;57;p16"/>
          <p:cNvSpPr txBox="1">
            <a:spLocks noGrp="1"/>
          </p:cNvSpPr>
          <p:nvPr>
            <p:ph type="title"/>
          </p:nvPr>
        </p:nvSpPr>
        <p:spPr>
          <a:xfrm>
            <a:off x="406401" y="5495544"/>
            <a:ext cx="10363200" cy="594360"/>
          </a:xfrm>
          <a:prstGeom prst="rect">
            <a:avLst/>
          </a:prstGeom>
          <a:noFill/>
          <a:ln>
            <a:noFill/>
          </a:ln>
        </p:spPr>
        <p:txBody>
          <a:bodyPr spcFirstLastPara="1" wrap="square" lIns="91425" tIns="45700" rIns="91425" bIns="45700" anchor="b" anchorCtr="0">
            <a:noAutofit/>
          </a:bodyPr>
          <a:lstStyle>
            <a:lvl1pPr lvl="0" algn="ctr">
              <a:lnSpc>
                <a:spcPct val="100000"/>
              </a:lnSpc>
              <a:spcBef>
                <a:spcPts val="0"/>
              </a:spcBef>
              <a:spcAft>
                <a:spcPts val="0"/>
              </a:spcAft>
              <a:buClr>
                <a:schemeClr val="dk2"/>
              </a:buClr>
              <a:buSzPts val="2200"/>
              <a:buFont typeface="Cambria"/>
              <a:buNone/>
              <a:defRPr sz="22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6"/>
          <p:cNvSpPr txBox="1">
            <a:spLocks noGrp="1"/>
          </p:cNvSpPr>
          <p:nvPr>
            <p:ph type="body" idx="1"/>
          </p:nvPr>
        </p:nvSpPr>
        <p:spPr>
          <a:xfrm>
            <a:off x="406400" y="6096000"/>
            <a:ext cx="10363201" cy="609600"/>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320"/>
              </a:spcBef>
              <a:spcAft>
                <a:spcPts val="0"/>
              </a:spcAft>
              <a:buSzPts val="1600"/>
              <a:buNone/>
              <a:defRPr sz="1600"/>
            </a:lvl1pPr>
            <a:lvl2pPr marL="914400" lvl="1" indent="-228600" algn="l">
              <a:lnSpc>
                <a:spcPct val="100000"/>
              </a:lnSpc>
              <a:spcBef>
                <a:spcPts val="240"/>
              </a:spcBef>
              <a:spcAft>
                <a:spcPts val="0"/>
              </a:spcAft>
              <a:buSzPts val="1200"/>
              <a:buNone/>
              <a:defRPr sz="1200"/>
            </a:lvl2pPr>
            <a:lvl3pPr marL="1371600" lvl="2" indent="-228600" algn="l">
              <a:lnSpc>
                <a:spcPct val="100000"/>
              </a:lnSpc>
              <a:spcBef>
                <a:spcPts val="200"/>
              </a:spcBef>
              <a:spcAft>
                <a:spcPts val="0"/>
              </a:spcAft>
              <a:buSzPts val="1000"/>
              <a:buNone/>
              <a:defRPr sz="1000"/>
            </a:lvl3pPr>
            <a:lvl4pPr marL="1828800" lvl="3" indent="-228600" algn="l">
              <a:lnSpc>
                <a:spcPct val="100000"/>
              </a:lnSpc>
              <a:spcBef>
                <a:spcPts val="180"/>
              </a:spcBef>
              <a:spcAft>
                <a:spcPts val="0"/>
              </a:spcAft>
              <a:buSzPts val="900"/>
              <a:buNone/>
              <a:defRPr sz="900"/>
            </a:lvl4pPr>
            <a:lvl5pPr marL="2286000" lvl="4" indent="-228600" algn="l">
              <a:lnSpc>
                <a:spcPct val="100000"/>
              </a:lnSpc>
              <a:spcBef>
                <a:spcPts val="180"/>
              </a:spcBef>
              <a:spcAft>
                <a:spcPts val="0"/>
              </a:spcAft>
              <a:buSzPts val="900"/>
              <a:buNone/>
              <a:defRPr sz="900"/>
            </a:lvl5pPr>
            <a:lvl6pPr marL="2743200" lvl="5" indent="-228600" algn="l">
              <a:lnSpc>
                <a:spcPct val="100000"/>
              </a:lnSpc>
              <a:spcBef>
                <a:spcPts val="180"/>
              </a:spcBef>
              <a:spcAft>
                <a:spcPts val="0"/>
              </a:spcAft>
              <a:buSzPts val="900"/>
              <a:buNone/>
              <a:defRPr sz="900"/>
            </a:lvl6pPr>
            <a:lvl7pPr marL="3200400" lvl="6" indent="-228600" algn="l">
              <a:lnSpc>
                <a:spcPct val="100000"/>
              </a:lnSpc>
              <a:spcBef>
                <a:spcPts val="180"/>
              </a:spcBef>
              <a:spcAft>
                <a:spcPts val="0"/>
              </a:spcAft>
              <a:buSzPts val="900"/>
              <a:buNone/>
              <a:defRPr sz="900"/>
            </a:lvl7pPr>
            <a:lvl8pPr marL="3657600" lvl="7" indent="-228600" algn="l">
              <a:lnSpc>
                <a:spcPct val="100000"/>
              </a:lnSpc>
              <a:spcBef>
                <a:spcPts val="180"/>
              </a:spcBef>
              <a:spcAft>
                <a:spcPts val="0"/>
              </a:spcAft>
              <a:buSzPts val="900"/>
              <a:buNone/>
              <a:defRPr sz="900"/>
            </a:lvl8pPr>
            <a:lvl9pPr marL="4114800" lvl="8" indent="-228600" algn="l">
              <a:lnSpc>
                <a:spcPct val="100000"/>
              </a:lnSpc>
              <a:spcBef>
                <a:spcPts val="180"/>
              </a:spcBef>
              <a:spcAft>
                <a:spcPts val="0"/>
              </a:spcAft>
              <a:buSzPts val="900"/>
              <a:buNone/>
              <a:defRPr sz="900"/>
            </a:lvl9pPr>
          </a:lstStyle>
          <a:p>
            <a:endParaRPr/>
          </a:p>
        </p:txBody>
      </p:sp>
      <p:sp>
        <p:nvSpPr>
          <p:cNvPr id="59" name="Google Shape;59;p16"/>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6"/>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6"/>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
        <p:nvSpPr>
          <p:cNvPr id="62" name="Google Shape;62;p16"/>
          <p:cNvSpPr txBox="1">
            <a:spLocks noGrp="1"/>
          </p:cNvSpPr>
          <p:nvPr>
            <p:ph type="body" idx="2"/>
          </p:nvPr>
        </p:nvSpPr>
        <p:spPr>
          <a:xfrm>
            <a:off x="406400" y="381000"/>
            <a:ext cx="10363200" cy="494284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SzPts val="1800"/>
              <a:buChar char="•"/>
              <a:defRPr/>
            </a:lvl1pPr>
            <a:lvl2pPr marL="914400" lvl="1" indent="-342900" algn="l">
              <a:lnSpc>
                <a:spcPct val="100000"/>
              </a:lnSpc>
              <a:spcBef>
                <a:spcPts val="360"/>
              </a:spcBef>
              <a:spcAft>
                <a:spcPts val="0"/>
              </a:spcAft>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3"/>
        <p:cNvGrpSpPr/>
        <p:nvPr/>
      </p:nvGrpSpPr>
      <p:grpSpPr>
        <a:xfrm>
          <a:off x="0" y="0"/>
          <a:ext cx="0" cy="0"/>
          <a:chOff x="0" y="0"/>
          <a:chExt cx="0" cy="0"/>
        </a:xfrm>
      </p:grpSpPr>
      <p:sp>
        <p:nvSpPr>
          <p:cNvPr id="64" name="Google Shape;64;p17"/>
          <p:cNvSpPr txBox="1">
            <a:spLocks noGrp="1"/>
          </p:cNvSpPr>
          <p:nvPr>
            <p:ph type="title"/>
          </p:nvPr>
        </p:nvSpPr>
        <p:spPr>
          <a:xfrm>
            <a:off x="402336" y="5495278"/>
            <a:ext cx="10363200" cy="594626"/>
          </a:xfrm>
          <a:prstGeom prst="rect">
            <a:avLst/>
          </a:prstGeom>
          <a:noFill/>
          <a:ln>
            <a:noFill/>
          </a:ln>
        </p:spPr>
        <p:txBody>
          <a:bodyPr spcFirstLastPara="1" wrap="square" lIns="91425" tIns="45700" rIns="91425" bIns="45700" anchor="b" anchorCtr="0">
            <a:noAutofit/>
          </a:bodyPr>
          <a:lstStyle>
            <a:lvl1pPr lvl="0" algn="ctr">
              <a:lnSpc>
                <a:spcPct val="100000"/>
              </a:lnSpc>
              <a:spcBef>
                <a:spcPts val="0"/>
              </a:spcBef>
              <a:spcAft>
                <a:spcPts val="0"/>
              </a:spcAft>
              <a:buClr>
                <a:schemeClr val="dk2"/>
              </a:buClr>
              <a:buSzPts val="2200"/>
              <a:buFont typeface="Cambria"/>
              <a:buNone/>
              <a:defRPr sz="2200" b="1">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7"/>
          <p:cNvSpPr>
            <a:spLocks noGrp="1"/>
          </p:cNvSpPr>
          <p:nvPr>
            <p:ph type="pic" idx="2"/>
          </p:nvPr>
        </p:nvSpPr>
        <p:spPr>
          <a:xfrm>
            <a:off x="0" y="0"/>
            <a:ext cx="11277600" cy="5486400"/>
          </a:xfrm>
          <a:prstGeom prst="rect">
            <a:avLst/>
          </a:prstGeom>
          <a:noFill/>
          <a:ln>
            <a:noFill/>
          </a:ln>
        </p:spPr>
      </p:sp>
      <p:sp>
        <p:nvSpPr>
          <p:cNvPr id="66" name="Google Shape;66;p17"/>
          <p:cNvSpPr txBox="1">
            <a:spLocks noGrp="1"/>
          </p:cNvSpPr>
          <p:nvPr>
            <p:ph type="body" idx="1"/>
          </p:nvPr>
        </p:nvSpPr>
        <p:spPr>
          <a:xfrm>
            <a:off x="402336" y="6096000"/>
            <a:ext cx="10363200" cy="612648"/>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320"/>
              </a:spcBef>
              <a:spcAft>
                <a:spcPts val="0"/>
              </a:spcAft>
              <a:buSzPts val="1600"/>
              <a:buNone/>
              <a:defRPr sz="1600"/>
            </a:lvl1pPr>
            <a:lvl2pPr marL="914400" lvl="1" indent="-228600" algn="l">
              <a:lnSpc>
                <a:spcPct val="100000"/>
              </a:lnSpc>
              <a:spcBef>
                <a:spcPts val="240"/>
              </a:spcBef>
              <a:spcAft>
                <a:spcPts val="0"/>
              </a:spcAft>
              <a:buSzPts val="1200"/>
              <a:buNone/>
              <a:defRPr sz="1200"/>
            </a:lvl2pPr>
            <a:lvl3pPr marL="1371600" lvl="2" indent="-228600" algn="l">
              <a:lnSpc>
                <a:spcPct val="100000"/>
              </a:lnSpc>
              <a:spcBef>
                <a:spcPts val="200"/>
              </a:spcBef>
              <a:spcAft>
                <a:spcPts val="0"/>
              </a:spcAft>
              <a:buSzPts val="1000"/>
              <a:buNone/>
              <a:defRPr sz="1000"/>
            </a:lvl3pPr>
            <a:lvl4pPr marL="1828800" lvl="3" indent="-228600" algn="l">
              <a:lnSpc>
                <a:spcPct val="100000"/>
              </a:lnSpc>
              <a:spcBef>
                <a:spcPts val="180"/>
              </a:spcBef>
              <a:spcAft>
                <a:spcPts val="0"/>
              </a:spcAft>
              <a:buSzPts val="900"/>
              <a:buNone/>
              <a:defRPr sz="900"/>
            </a:lvl4pPr>
            <a:lvl5pPr marL="2286000" lvl="4" indent="-228600" algn="l">
              <a:lnSpc>
                <a:spcPct val="100000"/>
              </a:lnSpc>
              <a:spcBef>
                <a:spcPts val="180"/>
              </a:spcBef>
              <a:spcAft>
                <a:spcPts val="0"/>
              </a:spcAft>
              <a:buSzPts val="900"/>
              <a:buNone/>
              <a:defRPr sz="900"/>
            </a:lvl5pPr>
            <a:lvl6pPr marL="2743200" lvl="5" indent="-228600" algn="l">
              <a:lnSpc>
                <a:spcPct val="100000"/>
              </a:lnSpc>
              <a:spcBef>
                <a:spcPts val="180"/>
              </a:spcBef>
              <a:spcAft>
                <a:spcPts val="0"/>
              </a:spcAft>
              <a:buSzPts val="900"/>
              <a:buNone/>
              <a:defRPr sz="900"/>
            </a:lvl6pPr>
            <a:lvl7pPr marL="3200400" lvl="6" indent="-228600" algn="l">
              <a:lnSpc>
                <a:spcPct val="100000"/>
              </a:lnSpc>
              <a:spcBef>
                <a:spcPts val="180"/>
              </a:spcBef>
              <a:spcAft>
                <a:spcPts val="0"/>
              </a:spcAft>
              <a:buSzPts val="900"/>
              <a:buNone/>
              <a:defRPr sz="900"/>
            </a:lvl7pPr>
            <a:lvl8pPr marL="3657600" lvl="7" indent="-228600" algn="l">
              <a:lnSpc>
                <a:spcPct val="100000"/>
              </a:lnSpc>
              <a:spcBef>
                <a:spcPts val="180"/>
              </a:spcBef>
              <a:spcAft>
                <a:spcPts val="0"/>
              </a:spcAft>
              <a:buSzPts val="900"/>
              <a:buNone/>
              <a:defRPr sz="900"/>
            </a:lvl8pPr>
            <a:lvl9pPr marL="4114800" lvl="8" indent="-228600" algn="l">
              <a:lnSpc>
                <a:spcPct val="100000"/>
              </a:lnSpc>
              <a:spcBef>
                <a:spcPts val="180"/>
              </a:spcBef>
              <a:spcAft>
                <a:spcPts val="0"/>
              </a:spcAft>
              <a:buSzPts val="900"/>
              <a:buNone/>
              <a:defRPr sz="900"/>
            </a:lvl9pPr>
          </a:lstStyle>
          <a:p>
            <a:endParaRPr/>
          </a:p>
        </p:txBody>
      </p:sp>
      <p:sp>
        <p:nvSpPr>
          <p:cNvPr id="67" name="Google Shape;67;p17"/>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7"/>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
        <p:nvSpPr>
          <p:cNvPr id="69" name="Google Shape;69;p17"/>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8D8D8"/>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609600" y="274638"/>
            <a:ext cx="10160000" cy="1143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dk2"/>
              </a:buClr>
              <a:buSzPts val="4600"/>
              <a:buFont typeface="Cambria"/>
              <a:buNone/>
              <a:defRPr sz="4600" b="0" i="0" u="none" strike="noStrike" cap="none">
                <a:solidFill>
                  <a:schemeClr val="dk2"/>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609600" y="1600200"/>
            <a:ext cx="10160000" cy="4800600"/>
          </a:xfrm>
          <a:prstGeom prst="rect">
            <a:avLst/>
          </a:prstGeom>
          <a:noFill/>
          <a:ln>
            <a:noFill/>
          </a:ln>
        </p:spPr>
        <p:txBody>
          <a:bodyPr spcFirstLastPara="1" wrap="square" lIns="91425" tIns="45700" rIns="91425" bIns="45700" anchor="t" anchorCtr="0">
            <a:normAutofit/>
          </a:bodyPr>
          <a:lstStyle>
            <a:lvl1pPr marL="457200" marR="0" lvl="0" indent="-368300" algn="l" rtl="0">
              <a:lnSpc>
                <a:spcPct val="100000"/>
              </a:lnSpc>
              <a:spcBef>
                <a:spcPts val="440"/>
              </a:spcBef>
              <a:spcAft>
                <a:spcPts val="0"/>
              </a:spcAft>
              <a:buClr>
                <a:schemeClr val="accent1"/>
              </a:buClr>
              <a:buSzPts val="2200"/>
              <a:buFont typeface="Arial"/>
              <a:buChar char="•"/>
              <a:defRPr sz="2200" b="0" i="0" u="none" strike="noStrike" cap="none">
                <a:solidFill>
                  <a:schemeClr val="dk1"/>
                </a:solidFill>
                <a:latin typeface="Calibri"/>
                <a:ea typeface="Calibri"/>
                <a:cs typeface="Calibri"/>
                <a:sym typeface="Calibri"/>
              </a:defRPr>
            </a:lvl1pPr>
            <a:lvl2pPr marL="914400" marR="0" lvl="1" indent="-355600" algn="l" rtl="0">
              <a:lnSpc>
                <a:spcPct val="100000"/>
              </a:lnSpc>
              <a:spcBef>
                <a:spcPts val="400"/>
              </a:spcBef>
              <a:spcAft>
                <a:spcPts val="0"/>
              </a:spcAft>
              <a:buClr>
                <a:schemeClr val="accent2"/>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accent3"/>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320"/>
              </a:spcBef>
              <a:spcAft>
                <a:spcPts val="0"/>
              </a:spcAft>
              <a:buClr>
                <a:schemeClr val="accent4"/>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lnSpc>
                <a:spcPct val="100000"/>
              </a:lnSpc>
              <a:spcBef>
                <a:spcPts val="280"/>
              </a:spcBef>
              <a:spcAft>
                <a:spcPts val="0"/>
              </a:spcAft>
              <a:buClr>
                <a:schemeClr val="accent5"/>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100000"/>
              </a:lnSpc>
              <a:spcBef>
                <a:spcPts val="280"/>
              </a:spcBef>
              <a:spcAft>
                <a:spcPts val="0"/>
              </a:spcAft>
              <a:buClr>
                <a:schemeClr val="accent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100000"/>
              </a:lnSpc>
              <a:spcBef>
                <a:spcPts val="280"/>
              </a:spcBef>
              <a:spcAft>
                <a:spcPts val="0"/>
              </a:spcAft>
              <a:buClr>
                <a:schemeClr val="accent2"/>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100000"/>
              </a:lnSpc>
              <a:spcBef>
                <a:spcPts val="280"/>
              </a:spcBef>
              <a:spcAft>
                <a:spcPts val="0"/>
              </a:spcAft>
              <a:buClr>
                <a:schemeClr val="accent3"/>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100000"/>
              </a:lnSpc>
              <a:spcBef>
                <a:spcPts val="280"/>
              </a:spcBef>
              <a:spcAft>
                <a:spcPts val="0"/>
              </a:spcAft>
              <a:buClr>
                <a:schemeClr val="accent4"/>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 name="Google Shape;8;p8"/>
          <p:cNvSpPr/>
          <p:nvPr/>
        </p:nvSpPr>
        <p:spPr>
          <a:xfrm>
            <a:off x="11277600" y="0"/>
            <a:ext cx="914400" cy="6858000"/>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Google Shape;9;p8"/>
          <p:cNvSpPr/>
          <p:nvPr/>
        </p:nvSpPr>
        <p:spPr>
          <a:xfrm>
            <a:off x="11277600" y="5486400"/>
            <a:ext cx="914400" cy="6858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 name="Google Shape;10;p8"/>
          <p:cNvSpPr>
            <a:spLocks noGrp="1"/>
          </p:cNvSpPr>
          <p:nvPr>
            <p:ph type="sldNum" idx="12"/>
          </p:nvPr>
        </p:nvSpPr>
        <p:spPr>
          <a:xfrm>
            <a:off x="11375717" y="5648960"/>
            <a:ext cx="731520" cy="396240"/>
          </a:xfrm>
          <a:prstGeom prst="bracketPair">
            <a:avLst/>
          </a:prstGeom>
          <a:noFill/>
          <a:ln w="19050" cap="flat" cmpd="sng">
            <a:solidFill>
              <a:srgbClr val="FFFFFF"/>
            </a:solidFill>
            <a:prstDash val="solid"/>
            <a:round/>
            <a:headEnd type="none" w="sm" len="sm"/>
            <a:tailEnd type="none" w="sm" len="sm"/>
          </a:ln>
        </p:spPr>
        <p:txBody>
          <a:bodyPr spcFirstLastPara="1" wrap="square" lIns="0" tIns="0" rIns="0" bIns="0" anchor="ctr" anchorCtr="0">
            <a:noAutofit/>
          </a:bodyPr>
          <a:lstStyle>
            <a:lvl1pPr marL="0" marR="0" lvl="0"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800"/>
              <a:buFont typeface="Arial"/>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it-IT"/>
              <a:t>‹N›</a:t>
            </a:fld>
            <a:endParaRPr/>
          </a:p>
        </p:txBody>
      </p:sp>
      <p:sp>
        <p:nvSpPr>
          <p:cNvPr id="11" name="Google Shape;11;p8"/>
          <p:cNvSpPr txBox="1">
            <a:spLocks noGrp="1"/>
          </p:cNvSpPr>
          <p:nvPr>
            <p:ph type="ftr" idx="11"/>
          </p:nvPr>
        </p:nvSpPr>
        <p:spPr>
          <a:xfrm rot="-5400000">
            <a:off x="10510428" y="3987800"/>
            <a:ext cx="2367281" cy="487680"/>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rot="-5400000">
            <a:off x="10474869" y="1584960"/>
            <a:ext cx="2438399" cy="48768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
          <p:cNvSpPr/>
          <p:nvPr/>
        </p:nvSpPr>
        <p:spPr>
          <a:xfrm>
            <a:off x="1081314" y="1761577"/>
            <a:ext cx="9085051" cy="196977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800"/>
              <a:buFont typeface="Arial"/>
              <a:buNone/>
            </a:pPr>
            <a:r>
              <a:rPr lang="it-IT" sz="5800" b="1" i="0" u="none" strike="noStrike" cap="none">
                <a:solidFill>
                  <a:schemeClr val="accent4"/>
                </a:solidFill>
                <a:latin typeface="Arial Rounded"/>
                <a:ea typeface="Arial Rounded"/>
                <a:cs typeface="Arial Rounded"/>
                <a:sym typeface="Arial Rounded"/>
              </a:rPr>
              <a:t>Educazione alla Postura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r>
              <a:rPr lang="it-IT" sz="3200" b="1" i="0" u="none" strike="noStrike" cap="none">
                <a:solidFill>
                  <a:schemeClr val="accent4"/>
                </a:solidFill>
                <a:latin typeface="Arial Rounded"/>
                <a:ea typeface="Arial Rounded"/>
                <a:cs typeface="Arial Rounded"/>
                <a:sym typeface="Arial Rounded"/>
              </a:rPr>
              <a:t>LTO Lab &amp; CEF NAPOLI</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3200"/>
              <a:buFont typeface="Arial"/>
              <a:buNone/>
            </a:pPr>
            <a:endParaRPr sz="3200" b="1" i="0" u="none" strike="noStrike" cap="none">
              <a:solidFill>
                <a:schemeClr val="accent5"/>
              </a:solidFill>
              <a:latin typeface="Arial Rounded"/>
              <a:ea typeface="Arial Rounded"/>
              <a:cs typeface="Arial Rounded"/>
              <a:sym typeface="Arial Rounded"/>
            </a:endParaRPr>
          </a:p>
        </p:txBody>
      </p:sp>
      <p:pic>
        <p:nvPicPr>
          <p:cNvPr id="87" name="Google Shape;87;p1" descr="Convenzione LTO snc LABORATORIO TECNICO ORTOPEDICO &lt;div&gt;Casoria -  Avellino&lt;/div&gt;"/>
          <p:cNvPicPr preferRelativeResize="0"/>
          <p:nvPr/>
        </p:nvPicPr>
        <p:blipFill rotWithShape="1">
          <a:blip r:embed="rId3">
            <a:alphaModFix/>
          </a:blip>
          <a:srcRect/>
          <a:stretch/>
        </p:blipFill>
        <p:spPr>
          <a:xfrm>
            <a:off x="951629" y="3754609"/>
            <a:ext cx="4597001" cy="2411426"/>
          </a:xfrm>
          <a:prstGeom prst="rect">
            <a:avLst/>
          </a:prstGeom>
          <a:noFill/>
          <a:ln>
            <a:noFill/>
          </a:ln>
        </p:spPr>
      </p:pic>
      <p:pic>
        <p:nvPicPr>
          <p:cNvPr id="88" name="Google Shape;88;p1" descr="Logo_Cef-removebg-preview"/>
          <p:cNvPicPr preferRelativeResize="0"/>
          <p:nvPr/>
        </p:nvPicPr>
        <p:blipFill rotWithShape="1">
          <a:blip r:embed="rId4">
            <a:alphaModFix/>
          </a:blip>
          <a:srcRect t="33767" b="38330"/>
          <a:stretch/>
        </p:blipFill>
        <p:spPr>
          <a:xfrm>
            <a:off x="5240655" y="4096385"/>
            <a:ext cx="6194425" cy="172847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
          <p:cNvSpPr/>
          <p:nvPr/>
        </p:nvSpPr>
        <p:spPr>
          <a:xfrm>
            <a:off x="914399" y="474345"/>
            <a:ext cx="9330000" cy="554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2400"/>
              <a:buFont typeface="Arial"/>
              <a:buNone/>
            </a:pPr>
            <a:r>
              <a:rPr lang="it-IT" sz="2400" b="1" i="0" u="none" strike="noStrike" cap="none">
                <a:solidFill>
                  <a:srgbClr val="DFD8CE"/>
                </a:solidFill>
                <a:latin typeface="Arial Rounded"/>
                <a:ea typeface="Arial Rounded"/>
                <a:cs typeface="Arial Rounded"/>
                <a:sym typeface="Arial Rounded"/>
              </a:rPr>
              <a:t>Cosa offriamo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1" i="0" u="none" strike="noStrike" cap="none">
              <a:solidFill>
                <a:srgbClr val="DFD8CE"/>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chemeClr val="dk1"/>
                </a:solidFill>
                <a:latin typeface="Calibri"/>
                <a:ea typeface="Calibri"/>
                <a:cs typeface="Calibri"/>
                <a:sym typeface="Calibri"/>
              </a:rPr>
              <a:t>Esame Baropodometrico e controllo posturale.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r>
              <a:rPr lang="it-IT" sz="1800" b="0" i="0" u="none" strike="noStrike" cap="none">
                <a:solidFill>
                  <a:schemeClr val="dk1"/>
                </a:solidFill>
                <a:latin typeface="Calibri"/>
                <a:ea typeface="Calibri"/>
                <a:cs typeface="Calibri"/>
                <a:sym typeface="Calibri"/>
              </a:rPr>
              <a:t>La baropodometria elettronica (B.P.E.) rappresenta un importante complemento alla valutazione clinica e radiografica delle anomalie morfo – funzionali dell’appoggio plantare connesse a disturbi e/o patologie del piede , degli arti inferiori , del bacino e del rachide. Tale esame effettuato nel contesto di una valutazione medico specialista e/o tecnico ortopedica permette lo studio qualitativo e quantitativo dell’appoggio podalico sotto carico sia in condizione statica (da fermi) che in dinamica (durante il cammino), attraverso la misurazione e la rappresentazione grafica istantanea delle sue caratteristiche più significative. Inoltre lo stesso sistema consente di ampliare l’indagine con l’analisi stabilometrica per la valutazione dell’equilibrio corporeo durante la stazione eretta. La nostra azienda, per l’effettuazione di tale indagine, utilizza sistemi di ultima generazione di elevata affidabilità anche trasportabili. Questo ci consente di operare anche presso strutture esterne interessate ad offrire alla propria clientela tale servizio, quali centri di riabilitazione, studi medici, di fisioterapia, di posturologia e di podologia, farmacie.</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3"/>
          <p:cNvSpPr/>
          <p:nvPr/>
        </p:nvSpPr>
        <p:spPr>
          <a:xfrm>
            <a:off x="807867" y="517100"/>
            <a:ext cx="9064101" cy="92333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it-IT" sz="5400" b="1" i="0" u="none" strike="noStrike" cap="none">
                <a:solidFill>
                  <a:schemeClr val="accent4"/>
                </a:solidFill>
                <a:latin typeface="Arial Rounded"/>
                <a:ea typeface="Arial Rounded"/>
                <a:cs typeface="Arial Rounded"/>
                <a:sym typeface="Arial Rounded"/>
              </a:rPr>
              <a:t>Atteggiamenti da evitare</a:t>
            </a:r>
            <a:endParaRPr sz="1400" b="0" i="0" u="none" strike="noStrike" cap="none">
              <a:solidFill>
                <a:srgbClr val="000000"/>
              </a:solidFill>
              <a:latin typeface="Arial"/>
              <a:ea typeface="Arial"/>
              <a:cs typeface="Arial"/>
              <a:sym typeface="Arial"/>
            </a:endParaRPr>
          </a:p>
        </p:txBody>
      </p:sp>
      <p:pic>
        <p:nvPicPr>
          <p:cNvPr id="99" name="Google Shape;99;p3"/>
          <p:cNvPicPr preferRelativeResize="0"/>
          <p:nvPr/>
        </p:nvPicPr>
        <p:blipFill rotWithShape="1">
          <a:blip r:embed="rId3">
            <a:alphaModFix/>
          </a:blip>
          <a:srcRect/>
          <a:stretch/>
        </p:blipFill>
        <p:spPr>
          <a:xfrm>
            <a:off x="409964" y="4118594"/>
            <a:ext cx="2409825" cy="1895475"/>
          </a:xfrm>
          <a:prstGeom prst="rect">
            <a:avLst/>
          </a:prstGeom>
          <a:noFill/>
          <a:ln>
            <a:noFill/>
          </a:ln>
        </p:spPr>
      </p:pic>
      <p:pic>
        <p:nvPicPr>
          <p:cNvPr id="100" name="Google Shape;100;p3"/>
          <p:cNvPicPr preferRelativeResize="0"/>
          <p:nvPr/>
        </p:nvPicPr>
        <p:blipFill rotWithShape="1">
          <a:blip r:embed="rId4">
            <a:alphaModFix/>
          </a:blip>
          <a:srcRect/>
          <a:stretch/>
        </p:blipFill>
        <p:spPr>
          <a:xfrm>
            <a:off x="8110486" y="4118594"/>
            <a:ext cx="2743200" cy="1881105"/>
          </a:xfrm>
          <a:prstGeom prst="rect">
            <a:avLst/>
          </a:prstGeom>
          <a:noFill/>
          <a:ln>
            <a:noFill/>
          </a:ln>
        </p:spPr>
      </p:pic>
      <p:pic>
        <p:nvPicPr>
          <p:cNvPr id="101" name="Google Shape;101;p3"/>
          <p:cNvPicPr preferRelativeResize="0"/>
          <p:nvPr/>
        </p:nvPicPr>
        <p:blipFill rotWithShape="1">
          <a:blip r:embed="rId5">
            <a:alphaModFix/>
          </a:blip>
          <a:srcRect/>
          <a:stretch/>
        </p:blipFill>
        <p:spPr>
          <a:xfrm>
            <a:off x="3445944" y="1533485"/>
            <a:ext cx="4516932" cy="2003220"/>
          </a:xfrm>
          <a:prstGeom prst="rect">
            <a:avLst/>
          </a:prstGeom>
          <a:noFill/>
          <a:ln>
            <a:noFill/>
          </a:ln>
        </p:spPr>
      </p:pic>
      <p:pic>
        <p:nvPicPr>
          <p:cNvPr id="102" name="Google Shape;102;p3" descr="La corretta postura nella corsa - Cure-Naturali.it"/>
          <p:cNvPicPr preferRelativeResize="0"/>
          <p:nvPr/>
        </p:nvPicPr>
        <p:blipFill rotWithShape="1">
          <a:blip r:embed="rId6">
            <a:alphaModFix/>
          </a:blip>
          <a:srcRect/>
          <a:stretch/>
        </p:blipFill>
        <p:spPr>
          <a:xfrm>
            <a:off x="3806671" y="3930308"/>
            <a:ext cx="3795478" cy="225767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pic>
        <p:nvPicPr>
          <p:cNvPr id="107" name="Google Shape;107;p4" descr="C:\Users\pc\Downloads\40582.jpg"/>
          <p:cNvPicPr preferRelativeResize="0"/>
          <p:nvPr/>
        </p:nvPicPr>
        <p:blipFill rotWithShape="1">
          <a:blip r:embed="rId3">
            <a:alphaModFix/>
          </a:blip>
          <a:srcRect/>
          <a:stretch/>
        </p:blipFill>
        <p:spPr>
          <a:xfrm>
            <a:off x="753745" y="584835"/>
            <a:ext cx="9481185" cy="5307330"/>
          </a:xfrm>
          <a:prstGeom prst="rect">
            <a:avLst/>
          </a:prstGeom>
          <a:noFill/>
          <a:ln>
            <a:noFill/>
          </a:ln>
        </p:spPr>
      </p:pic>
      <p:sp>
        <p:nvSpPr>
          <p:cNvPr id="108" name="Google Shape;108;p4"/>
          <p:cNvSpPr txBox="1"/>
          <p:nvPr/>
        </p:nvSpPr>
        <p:spPr>
          <a:xfrm>
            <a:off x="994410" y="5878830"/>
            <a:ext cx="2414270" cy="706755"/>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Spalle indietro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Bacino in avant</a:t>
            </a:r>
            <a:r>
              <a:rPr lang="it-IT" sz="2000" b="0" i="0" u="none" strike="noStrike" cap="none">
                <a:solidFill>
                  <a:srgbClr val="0033CC"/>
                </a:solidFill>
                <a:latin typeface="Calibri"/>
                <a:ea typeface="Calibri"/>
                <a:cs typeface="Calibri"/>
                <a:sym typeface="Calibri"/>
              </a:rPr>
              <a:t>i</a:t>
            </a:r>
            <a:endParaRPr sz="1400" b="0" i="0" u="none" strike="noStrike" cap="none">
              <a:solidFill>
                <a:srgbClr val="000000"/>
              </a:solidFill>
              <a:latin typeface="Arial"/>
              <a:ea typeface="Arial"/>
              <a:cs typeface="Arial"/>
              <a:sym typeface="Arial"/>
            </a:endParaRPr>
          </a:p>
        </p:txBody>
      </p:sp>
      <p:sp>
        <p:nvSpPr>
          <p:cNvPr id="109" name="Google Shape;109;p4"/>
          <p:cNvSpPr txBox="1"/>
          <p:nvPr/>
        </p:nvSpPr>
        <p:spPr>
          <a:xfrm>
            <a:off x="3113405" y="5878830"/>
            <a:ext cx="1663700" cy="706755"/>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Lordosi</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lombare</a:t>
            </a:r>
            <a:endParaRPr sz="1400" b="0" i="0" u="none" strike="noStrike" cap="none">
              <a:solidFill>
                <a:srgbClr val="000000"/>
              </a:solidFill>
              <a:latin typeface="Arial"/>
              <a:ea typeface="Arial"/>
              <a:cs typeface="Arial"/>
              <a:sym typeface="Arial"/>
            </a:endParaRPr>
          </a:p>
        </p:txBody>
      </p:sp>
      <p:sp>
        <p:nvSpPr>
          <p:cNvPr id="110" name="Google Shape;110;p4"/>
          <p:cNvSpPr txBox="1"/>
          <p:nvPr/>
        </p:nvSpPr>
        <p:spPr>
          <a:xfrm>
            <a:off x="4767580" y="5878830"/>
            <a:ext cx="1663700" cy="706755"/>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Cifosi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toracica</a:t>
            </a:r>
            <a:endParaRPr sz="1400" b="0" i="0" u="none" strike="noStrike" cap="none">
              <a:solidFill>
                <a:srgbClr val="000000"/>
              </a:solidFill>
              <a:latin typeface="Arial"/>
              <a:ea typeface="Arial"/>
              <a:cs typeface="Arial"/>
              <a:sym typeface="Arial"/>
            </a:endParaRPr>
          </a:p>
        </p:txBody>
      </p:sp>
      <p:sp>
        <p:nvSpPr>
          <p:cNvPr id="111" name="Google Shape;111;p4"/>
          <p:cNvSpPr txBox="1"/>
          <p:nvPr/>
        </p:nvSpPr>
        <p:spPr>
          <a:xfrm>
            <a:off x="6326505" y="5878830"/>
            <a:ext cx="1663700" cy="706755"/>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Testa in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avanti</a:t>
            </a:r>
            <a:endParaRPr sz="1400" b="0" i="0" u="none" strike="noStrike" cap="none">
              <a:solidFill>
                <a:srgbClr val="000000"/>
              </a:solidFill>
              <a:latin typeface="Arial"/>
              <a:ea typeface="Arial"/>
              <a:cs typeface="Arial"/>
              <a:sym typeface="Arial"/>
            </a:endParaRPr>
          </a:p>
        </p:txBody>
      </p:sp>
      <p:sp>
        <p:nvSpPr>
          <p:cNvPr id="112" name="Google Shape;112;p4"/>
          <p:cNvSpPr txBox="1"/>
          <p:nvPr/>
        </p:nvSpPr>
        <p:spPr>
          <a:xfrm>
            <a:off x="8094980" y="5878830"/>
            <a:ext cx="1663700" cy="706755"/>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Postura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r>
              <a:rPr lang="it-IT" sz="2000" b="1" i="0" u="none" strike="noStrike" cap="none">
                <a:solidFill>
                  <a:srgbClr val="0033CC"/>
                </a:solidFill>
                <a:latin typeface="Calibri"/>
                <a:ea typeface="Calibri"/>
                <a:cs typeface="Calibri"/>
                <a:sym typeface="Calibri"/>
              </a:rPr>
              <a:t>corretta</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p:nvPr/>
        </p:nvSpPr>
        <p:spPr>
          <a:xfrm>
            <a:off x="1784350" y="1332800"/>
            <a:ext cx="8231400" cy="480127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L’Ortopedia LTO Service e il Centro Europeo Fisioterapico ringraziano per la disponibilità e la partecipazione alla realizzazione del progetto</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’’Educazione alla Postura’’</a:t>
            </a:r>
            <a:endParaRPr sz="1800" b="1" i="0" u="none" strike="noStrike" cap="none"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Hanno collaborato al progetto:</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Dott. </a:t>
            </a:r>
            <a:r>
              <a:rPr lang="it-IT" sz="1800" b="1" dirty="0">
                <a:solidFill>
                  <a:srgbClr val="A5A5A5"/>
                </a:solidFill>
                <a:latin typeface="Arial Rounded"/>
                <a:ea typeface="Arial Rounded"/>
                <a:cs typeface="Arial Rounded"/>
                <a:sym typeface="Arial Rounded"/>
              </a:rPr>
              <a:t>Prof. Luigi CATANI ortopedico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Dott. Claudio LUVINO tecnic</a:t>
            </a:r>
            <a:r>
              <a:rPr lang="it-IT" sz="1800" b="1" dirty="0">
                <a:solidFill>
                  <a:srgbClr val="A5A5A5"/>
                </a:solidFill>
                <a:latin typeface="Arial Rounded"/>
                <a:ea typeface="Arial Rounded"/>
                <a:cs typeface="Arial Rounded"/>
                <a:sym typeface="Arial Rounded"/>
              </a:rPr>
              <a:t>o ortopedico</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Dott. Massimo LUVINO T.S.R.M.</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it-IT" sz="1800" b="1" i="0" u="none" strike="noStrike" cap="none" dirty="0">
                <a:solidFill>
                  <a:srgbClr val="A5A5A5"/>
                </a:solidFill>
                <a:latin typeface="Arial Rounded"/>
                <a:ea typeface="Arial Rounded"/>
                <a:cs typeface="Arial Rounded"/>
                <a:sym typeface="Arial Rounded"/>
              </a:rPr>
              <a:t>Dott</a:t>
            </a:r>
            <a:r>
              <a:rPr lang="it-IT" sz="1800" b="1" dirty="0">
                <a:solidFill>
                  <a:srgbClr val="A5A5A5"/>
                </a:solidFill>
                <a:latin typeface="Arial Rounded"/>
                <a:ea typeface="Arial Rounded"/>
                <a:cs typeface="Arial Rounded"/>
                <a:sym typeface="Arial Rounded"/>
              </a:rPr>
              <a:t>. Giuseppe PETRULLO farmacista coordinatore</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dirty="0">
                <a:solidFill>
                  <a:srgbClr val="A5A5A5"/>
                </a:solidFill>
                <a:latin typeface="Arial Rounded"/>
                <a:ea typeface="Arial Rounded"/>
                <a:cs typeface="Arial Rounded"/>
                <a:sym typeface="Arial Rounded"/>
              </a:rPr>
              <a:t>Dott. Giovanni VERDE fisioterapista</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dirty="0">
                <a:solidFill>
                  <a:srgbClr val="A5A5A5"/>
                </a:solidFill>
                <a:latin typeface="Arial Rounded"/>
                <a:ea typeface="Arial Rounded"/>
                <a:cs typeface="Arial Rounded"/>
                <a:sym typeface="Arial Rounded"/>
              </a:rPr>
              <a:t>Dott.ssa Michela BARBI fisioterapista</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dirty="0">
                <a:solidFill>
                  <a:srgbClr val="A5A5A5"/>
                </a:solidFill>
                <a:latin typeface="Arial Rounded"/>
                <a:ea typeface="Arial Rounded"/>
                <a:cs typeface="Arial Rounded"/>
                <a:sym typeface="Arial Rounded"/>
              </a:rPr>
              <a:t>Dott.ssa Teresa ALFIERI dirigente scolastico</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dirty="0">
                <a:solidFill>
                  <a:srgbClr val="A5A5A5"/>
                </a:solidFill>
                <a:latin typeface="Arial Rounded"/>
                <a:ea typeface="Arial Rounded"/>
                <a:cs typeface="Arial Rounded"/>
                <a:sym typeface="Arial Rounded"/>
              </a:rPr>
              <a:t>Dott.ssa Carla SORRENTINO vicario</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dirty="0">
                <a:solidFill>
                  <a:srgbClr val="A5A5A5"/>
                </a:solidFill>
                <a:latin typeface="Arial Rounded"/>
                <a:ea typeface="Arial Rounded"/>
                <a:cs typeface="Arial Rounded"/>
                <a:sym typeface="Arial Rounded"/>
              </a:rPr>
              <a:t>Dott.ssa Grazia SORRENTINO 2^ collaboratore</a:t>
            </a:r>
            <a:endParaRPr sz="1800" b="1" dirty="0">
              <a:solidFill>
                <a:srgbClr val="A5A5A5"/>
              </a:solidFill>
              <a:latin typeface="Arial Rounded"/>
              <a:ea typeface="Arial Rounded"/>
              <a:cs typeface="Arial Rounded"/>
              <a:sym typeface="Arial Rounded"/>
            </a:endParaRPr>
          </a:p>
          <a:p>
            <a:pPr marL="0" marR="0" lvl="0" indent="0" algn="l" rtl="0">
              <a:lnSpc>
                <a:spcPct val="100000"/>
              </a:lnSpc>
              <a:spcBef>
                <a:spcPts val="0"/>
              </a:spcBef>
              <a:spcAft>
                <a:spcPts val="0"/>
              </a:spcAft>
              <a:buClr>
                <a:srgbClr val="000000"/>
              </a:buClr>
              <a:buSzPts val="1800"/>
              <a:buFont typeface="Arial"/>
              <a:buNone/>
            </a:pPr>
            <a:r>
              <a:rPr lang="it-IT" sz="1800" b="1" dirty="0">
                <a:solidFill>
                  <a:srgbClr val="DFD8CE"/>
                </a:solidFill>
                <a:latin typeface="Arial Rounded"/>
                <a:ea typeface="Arial Rounded"/>
                <a:cs typeface="Arial Rounded"/>
                <a:sym typeface="Arial Rounded"/>
              </a:rPr>
              <a:t>Dott.ssa Maria Rosaria CIRILLO assessore istruzione e fondi europei</a:t>
            </a:r>
          </a:p>
          <a:p>
            <a:pPr marL="0" marR="0" lvl="0" indent="0" algn="l" rtl="0">
              <a:lnSpc>
                <a:spcPct val="100000"/>
              </a:lnSpc>
              <a:spcBef>
                <a:spcPts val="0"/>
              </a:spcBef>
              <a:spcAft>
                <a:spcPts val="0"/>
              </a:spcAft>
              <a:buClr>
                <a:srgbClr val="000000"/>
              </a:buClr>
              <a:buSzPts val="1800"/>
              <a:buFont typeface="Arial"/>
              <a:buNone/>
            </a:pPr>
            <a:r>
              <a:rPr lang="it-IT" sz="1800" b="1" i="0" u="none" strike="noStrike" cap="none" dirty="0">
                <a:solidFill>
                  <a:srgbClr val="DFD8CE"/>
                </a:solidFill>
                <a:latin typeface="Arial Rounded"/>
                <a:sym typeface="Arial Rounded"/>
              </a:rPr>
              <a:t>Avv. Luca </a:t>
            </a:r>
            <a:r>
              <a:rPr lang="it-IT" sz="1800" b="1" i="0" u="none" strike="noStrike" cap="none">
                <a:solidFill>
                  <a:srgbClr val="DFD8CE"/>
                </a:solidFill>
                <a:latin typeface="Arial Rounded"/>
                <a:sym typeface="Arial Rounded"/>
              </a:rPr>
              <a:t>MANZO consigliere</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321</Words>
  <Application>Microsoft Office PowerPoint</Application>
  <PresentationFormat>Widescreen</PresentationFormat>
  <Paragraphs>36</Paragraphs>
  <Slides>5</Slides>
  <Notes>5</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5</vt:i4>
      </vt:variant>
    </vt:vector>
  </HeadingPairs>
  <TitlesOfParts>
    <vt:vector size="10" baseType="lpstr">
      <vt:lpstr>Arial</vt:lpstr>
      <vt:lpstr>Arial Rounded</vt:lpstr>
      <vt:lpstr>Calibri</vt:lpstr>
      <vt:lpstr>Cambria</vt:lpstr>
      <vt:lpstr>Adiacente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ciro bottino</dc:creator>
  <cp:lastModifiedBy>Centro Europeo Fisioterapico Napoli Dimitrulla srl</cp:lastModifiedBy>
  <cp:revision>4</cp:revision>
  <cp:lastPrinted>2022-05-02T14:48:38Z</cp:lastPrinted>
  <dcterms:created xsi:type="dcterms:W3CDTF">2018-10-12T09:13:00Z</dcterms:created>
  <dcterms:modified xsi:type="dcterms:W3CDTF">2022-05-06T09:38:15Z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03EACB4D11974794B09A3A1315DC4F20</vt:lpwstr>
  </property>
  <property fmtid="{D5CDD505-2E9C-101B-9397-08002B2CF9AE}" pid="3" name="KSOProductBuildVer">
    <vt:lpwstr>1033-11.2.0.11074</vt:lpwstr>
  </property>
</Properties>
</file>